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701624-F1B9-48B1-B725-029586B206AC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1B4ECA-8C0E-45D3-ADFD-BA90669470C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raditional Arabic" panose="02020603050405020304" pitchFamily="18" charset="-78"/>
              </a:rPr>
              <a:t>ОБЛИЦИ, ИЗВОРИ, ТРАНСФОРМАЦИЈА И КОРИШЋЕЊЕ ЕНЕРГИЈЕ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340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1"/>
            <a:ext cx="8229600" cy="76200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ИЗВОРИ ЕНЕРГИЈЕ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" y="838200"/>
            <a:ext cx="9047018" cy="5922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643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УОПШТЕНО О ЕНЕРГИЈИ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Оно што покреће сва жива бића је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ЕНЕРГИЈА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Енергија одређује сва стања у природи: кретање и мировање, топлотна стања, хемијске процесе, електромагнетне процесе, простирање светлости и везе у атомима. Енергија није у свим случајевима иста, већ зависи од услова у којима се налази (на пример, од положаја тела, брзине кретања и др.).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0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95" y="720919"/>
            <a:ext cx="8141211" cy="6105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066800" y="47866"/>
            <a:ext cx="7572907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4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УОПШТЕНО О ЕНЕРГИЈИ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401803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МЕХАНИЧКА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Најчешћи облик енергије коју човек користи и изражава могућност тела да изврши неки рад. Може се појавити у два облика као:</a:t>
            </a:r>
          </a:p>
          <a:p>
            <a:r>
              <a:rPr lang="ru-RU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потенцијалана</a:t>
            </a: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</a:p>
          <a:p>
            <a:r>
              <a:rPr lang="ru-RU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кинетичка</a:t>
            </a: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92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ТОПЛОТНА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b="1" dirty="0" smtClean="0"/>
              <a:t> </a:t>
            </a:r>
            <a:r>
              <a:rPr lang="ru-RU" dirty="0" smtClean="0"/>
              <a:t>је </a:t>
            </a:r>
            <a:r>
              <a:rPr lang="ru-RU" dirty="0" smtClean="0"/>
              <a:t>степен загрејаности неког тела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5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ХЕМИЈСКА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је последица распореда молекула у телима насталог услед хемијских и других процеса у природи.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Садржи је храна, угаљ, нафта, земни гас и сл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Овај облик енергије је врло чест при акумулацији (складиштењу и чувању) енергије.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1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ЕЛЕКТРИЧНА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/>
              <a:t>је последица кинетичке енергије кретања електрона при чему се ствара разлика потенцијала. </a:t>
            </a:r>
            <a:r>
              <a:rPr lang="ru-RU" b="1" dirty="0" smtClean="0">
                <a:solidFill>
                  <a:srgbClr val="FF0000"/>
                </a:solidFill>
              </a:rPr>
              <a:t>Најпогоднији је облик енергије који се лако користи готово у свим областима људске делатности</a:t>
            </a:r>
            <a:r>
              <a:rPr lang="ru-RU" dirty="0" smtClean="0"/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6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СВЕТЛОСНА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настаје при сагоревању материје када настаје и топлотна енергија.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НУКЛЕАРНА ЕНЕРГИЈА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је енергија цепања атома у нуклеарном реактору, а као последица настаје велика количина топлоте која се претвара најчешће у електричну енергију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 енергија која не потиче са Сунца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63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121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ОБЛИЦИ, ИЗВОРИ, ТРАНСФОРМАЦИЈА И КОРИШЋЕЊЕ ЕНЕРГИЈЕ</vt:lpstr>
      <vt:lpstr>УОПШТЕНО О ЕНЕРГИЈИ</vt:lpstr>
      <vt:lpstr>PowerPoint Presentation</vt:lpstr>
      <vt:lpstr>МЕХАНИЧКА ЕНЕРГИЈА</vt:lpstr>
      <vt:lpstr>ТОПЛОТНА ЕНЕРГИЈА</vt:lpstr>
      <vt:lpstr>ХЕМИЈСКА ЕНЕРГИЈА</vt:lpstr>
      <vt:lpstr>ЕЛЕКТРИЧНА ЕНЕРГИЈА</vt:lpstr>
      <vt:lpstr>СВЕТЛОСНА ЕНЕРГИЈА</vt:lpstr>
      <vt:lpstr>НУКЛЕАРНА ЕНЕРГИЈА</vt:lpstr>
      <vt:lpstr>ИЗВОРИ ЕНЕРГИЈЕ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ОБЛИЦИ, ИЗВОРИ, ТРАНСФОРМАЦИЈА И КОРИШЋЕЊЕ ЕНЕРГИЈЕ</dc:title>
  <dc:creator>CAJA</dc:creator>
  <cp:lastModifiedBy>CAJA</cp:lastModifiedBy>
  <cp:revision>8</cp:revision>
  <dcterms:created xsi:type="dcterms:W3CDTF">2014-02-09T18:39:29Z</dcterms:created>
  <dcterms:modified xsi:type="dcterms:W3CDTF">2017-02-12T21:50:47Z</dcterms:modified>
</cp:coreProperties>
</file>